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38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3262A-05C9-A276-B279-345F2DB36B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20594B-FA9C-36F8-3053-CF01449CC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49758-72CC-5AF8-4691-F7F1E230F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E1B787-C0BF-DEC2-454E-B28A3BE97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4B323B-896B-E5AC-92BB-84D62E802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4370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8DA90-965D-700C-FA09-73925FEDC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C3BF679-B77B-6D88-BC62-AB7C3BBC00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E73887-4201-CA4E-B465-2FF24592D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E1E662-63B9-AE32-6536-4FC36E04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DB0517-1E08-94DB-A4E1-961E0BBEB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3986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CF2E286-3355-BD2B-4A0D-56CEC97078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E3AF5B7-5415-208A-DE0C-C97D2B298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5B30AE-48B9-F393-1A1C-D290B914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9B2D0A-BBEA-57BA-E4C7-4B941B21C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CDE547-4708-4BB9-506B-C8008836F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533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70024D-B409-DD58-FA6D-2731DE3C0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FDF599-5192-4BBA-F001-795D5937C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3865EF-4641-C710-43F4-74A579F86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A496E0-56C6-49FE-0E50-D65BFFDC8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35310E-54D2-000E-F34A-5B669839D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357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7CA0F-1D3D-8CCC-E146-6E62AF52E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C5CC65-E1F5-7C82-D964-783C432DD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0ADFF9-2B28-9E3F-4137-994063C87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81BB1-E096-C6CF-6375-CFFC07590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C7AC55-158D-F5BA-5483-A318E4462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608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2DF7F7-5BF1-C093-0E99-54B0C42D6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20423F-FEFF-7C60-A396-0A63BC68FA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0AC2CD-B975-009F-74CD-5AF5C045E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E875F6-30CE-BA1D-55B0-EBBC128E5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210E78-76C8-BB28-522F-674DFD2C2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472965B-8B4D-6C2F-64AD-A5053E8BA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258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9F4E8-7591-217B-B490-B08631C88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C88442-494D-DFE3-B123-17C7E0405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41253A0-623F-97C8-CA8E-AA36113C2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E40C4CF-C688-77D9-DB39-B5C2470F47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995FC5B-1954-EA7A-5229-F86D7E73F6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410E700-1F32-C631-D3EB-8B2EBE146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C3F71C-974B-C5A3-2CCA-B66BC74C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11C4E37-C5CE-68B4-2FB4-2C97C146B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863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E04E13-984A-2380-F7AF-A3D060036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BBC4E85-624E-CCD1-81BF-419106464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8FB95A5-2D7E-BFF5-87FD-C1013DFE6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C9D0760-571D-8A8F-3E27-3AF152C59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8346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11A8831-2A0D-E2F6-6197-CDE24D4AF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F56565C-1C7E-1263-F81E-9E408E1AF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F6713F4-28F8-EC1A-BCA5-2CBD166A0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1987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4227BC-AB8D-D77F-91AE-41045EBA0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0408FA-9F4C-3B68-1E67-394C84D60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6E51AE-D1A2-4767-0886-537F286BB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F3B036A-D07E-FD44-BBF8-1C81BBB75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4D4E52-CEED-80B9-3FB8-34C62A56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783522-F07F-21CE-3E7B-7DD889D83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5754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11D30-2FE2-2152-A1C6-5DC580AF3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6CC6E8E-0DC4-5615-CF11-C8E1EA2C3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866AF32-2815-BED7-494A-CAF196A8A0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9E0B25-8B4A-11FF-329C-ED1B768C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8C9D1C-51B0-05F1-89E9-051B04350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29FA00-2510-30A8-0317-E4813B09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794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66DC224-8FC2-075B-2317-D3594253A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CF9B68-94FA-EE36-A218-A056BAFBA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92DE42-A0E7-8A95-6FE7-94E0F59A99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923BD5-0461-4455-A30C-5E352B0F1EB9}" type="datetimeFigureOut">
              <a:rPr lang="es-MX" smtClean="0"/>
              <a:t>25/03/2026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752571-F48F-E697-7110-5BFDC82042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6AE1F4-82EF-8690-3DBB-8E1863CD0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C8E0F4-9459-411B-B4A3-F03E26E572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7799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2063CE6-AAE7-81EC-5C6F-A36790D5D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3709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208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Federico Pérez Fuentes</dc:creator>
  <cp:lastModifiedBy>Federico Pérez Fuentes</cp:lastModifiedBy>
  <cp:revision>1</cp:revision>
  <dcterms:created xsi:type="dcterms:W3CDTF">2026-03-25T21:19:59Z</dcterms:created>
  <dcterms:modified xsi:type="dcterms:W3CDTF">2026-03-25T21:21:34Z</dcterms:modified>
</cp:coreProperties>
</file>